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12" r:id="rId4"/>
  </p:sldMasterIdLst>
  <p:sldIdLst>
    <p:sldId id="261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19" autoAdjust="0"/>
  </p:normalViewPr>
  <p:slideViewPr>
    <p:cSldViewPr snapToGrid="0">
      <p:cViewPr varScale="1">
        <p:scale>
          <a:sx n="122" d="100"/>
          <a:sy n="122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1E90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FD226D84-DDF9-4FDA-AD50-BF0BC19B69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35" y="6475235"/>
            <a:ext cx="2743200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3">
            <a:extLst>
              <a:ext uri="{FF2B5EF4-FFF2-40B4-BE49-F238E27FC236}">
                <a16:creationId xmlns:a16="http://schemas.microsoft.com/office/drawing/2014/main" id="{6494AD86-A7E2-4589-BE3D-A9EDA30F6E9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97135" y="6616522"/>
            <a:ext cx="2209800" cy="2159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800" dirty="0">
                <a:solidFill>
                  <a:srgbClr val="8C8C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</a:t>
            </a:r>
            <a:r>
              <a:rPr lang="en-US" sz="800" dirty="0">
                <a:solidFill>
                  <a:srgbClr val="8C8C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altLang="en-US" sz="800" dirty="0">
                <a:solidFill>
                  <a:srgbClr val="8C8C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Minnesota</a:t>
            </a:r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rgbClr val="1E90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4116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102DF5EB-E825-44F5-B4AB-F78B2F8861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35" y="6475235"/>
            <a:ext cx="2743200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>
            <a:extLst>
              <a:ext uri="{FF2B5EF4-FFF2-40B4-BE49-F238E27FC236}">
                <a16:creationId xmlns:a16="http://schemas.microsoft.com/office/drawing/2014/main" id="{13ADA2B4-CB65-40D4-95FA-F203C348F0E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97135" y="6616522"/>
            <a:ext cx="2209800" cy="2159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800" dirty="0">
                <a:solidFill>
                  <a:srgbClr val="8C8C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</a:t>
            </a:r>
            <a:r>
              <a:rPr lang="en-US" sz="800" dirty="0">
                <a:solidFill>
                  <a:srgbClr val="8C8C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altLang="en-US" sz="800" dirty="0">
                <a:solidFill>
                  <a:srgbClr val="8C8C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Minnesota</a:t>
            </a:r>
          </a:p>
        </p:txBody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rgbClr val="1E90FF"/>
        </a:buClr>
        <a:buSzPct val="92000"/>
        <a:buFont typeface="Courier New" panose="02070309020205020404" pitchFamily="49" charset="0"/>
        <a:buChar char="o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rgbClr val="1E90FF"/>
        </a:buClr>
        <a:buSzPct val="92000"/>
        <a:buFont typeface="Courier New" panose="02070309020205020404" pitchFamily="49" charset="0"/>
        <a:buChar char="o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rgbClr val="1E90FF"/>
        </a:buClr>
        <a:buSzPct val="92000"/>
        <a:buFont typeface="Courier New" panose="02070309020205020404" pitchFamily="49" charset="0"/>
        <a:buChar char="o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rgbClr val="1E90FF"/>
        </a:buClr>
        <a:buSzPct val="92000"/>
        <a:buFont typeface="Courier New" panose="02070309020205020404" pitchFamily="49" charset="0"/>
        <a:buChar char="o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rgbClr val="1E90FF"/>
        </a:buClr>
        <a:buSzPct val="92000"/>
        <a:buFont typeface="Courier New" panose="02070309020205020404" pitchFamily="49" charset="0"/>
        <a:buChar char="o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244C53B-EC2D-4E28-9C0B-962A3A5CC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</a:t>
            </a:r>
            <a:r>
              <a:rPr lang="en-US" sz="3200" dirty="0"/>
              <a:t>g</a:t>
            </a:r>
            <a:r>
              <a:rPr lang="en-US" sz="4000" dirty="0"/>
              <a:t>T</a:t>
            </a:r>
            <a:r>
              <a:rPr lang="en-US" sz="3200" dirty="0"/>
              <a:t>ransitions.org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09E4D4-99DA-4C7A-8A9B-7CD85D5CA5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Transition planning web app for farmers &amp; ranchers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7CC222C4-754A-4ECD-A235-FF94DAEBA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355" y="1302570"/>
            <a:ext cx="5806743" cy="84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30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6BEE8-43AE-45E8-9EBF-F1685017B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E0037-D2BA-44C6-A1B5-AC2F6B73E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AgTransitions</a:t>
            </a:r>
            <a:r>
              <a:rPr lang="en-US" sz="2800" dirty="0"/>
              <a:t> is a free and confidential web app created by farm management educators and experts.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/>
              <a:t>AgTransitions</a:t>
            </a:r>
            <a:r>
              <a:rPr lang="en-US" sz="2800" dirty="0"/>
              <a:t> is designed to help farmers and ranchers effectively create a plan to transition their business to the next generation.</a:t>
            </a:r>
          </a:p>
        </p:txBody>
      </p:sp>
    </p:spTree>
    <p:extLst>
      <p:ext uri="{BB962C8B-B14F-4D97-AF65-F5344CB8AC3E}">
        <p14:creationId xmlns:p14="http://schemas.microsoft.com/office/powerpoint/2010/main" val="972013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C76A6-9CAF-43B1-92C1-1B6588C85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7A521-82E7-427F-A990-E19B458CD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Easy-to-follow transition plan structure</a:t>
            </a:r>
          </a:p>
          <a:p>
            <a:r>
              <a:rPr lang="en-US" dirty="0"/>
              <a:t>Ability to collaborate with family &amp; reviewers</a:t>
            </a:r>
          </a:p>
          <a:p>
            <a:r>
              <a:rPr lang="en-US" dirty="0"/>
              <a:t>Sample transition plan template</a:t>
            </a:r>
          </a:p>
          <a:p>
            <a:r>
              <a:rPr lang="en-US" dirty="0"/>
              <a:t>Easily print to PDF or DOC files</a:t>
            </a:r>
          </a:p>
          <a:p>
            <a:r>
              <a:rPr lang="en-US" dirty="0"/>
              <a:t>Online training videos</a:t>
            </a:r>
          </a:p>
        </p:txBody>
      </p:sp>
    </p:spTree>
    <p:extLst>
      <p:ext uri="{BB962C8B-B14F-4D97-AF65-F5344CB8AC3E}">
        <p14:creationId xmlns:p14="http://schemas.microsoft.com/office/powerpoint/2010/main" val="1436049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6BEE8-43AE-45E8-9EBF-F1685017B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E0037-D2BA-44C6-A1B5-AC2F6B73E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In 2008, the Center for Farm Financial Management at the University of Minnesota led a national team of transition planning and University Extension experts to create </a:t>
            </a:r>
            <a:r>
              <a:rPr lang="en-US" sz="2000" dirty="0" err="1"/>
              <a:t>AgTransitions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In 2010, CFFM launched the </a:t>
            </a:r>
            <a:r>
              <a:rPr lang="en-US" sz="2000" dirty="0" err="1"/>
              <a:t>AgTransitions</a:t>
            </a:r>
            <a:r>
              <a:rPr lang="en-US" sz="2000" dirty="0"/>
              <a:t> web app.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Since that time, over 1,700 transitions plans have been created to help American farmers &amp; ranchers manage the transition the agricultural businesses.</a:t>
            </a:r>
          </a:p>
        </p:txBody>
      </p:sp>
    </p:spTree>
    <p:extLst>
      <p:ext uri="{BB962C8B-B14F-4D97-AF65-F5344CB8AC3E}">
        <p14:creationId xmlns:p14="http://schemas.microsoft.com/office/powerpoint/2010/main" val="848199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D97F6649-A446-4447-BEDE-2DF2225F96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21449" y="4925039"/>
            <a:ext cx="6149100" cy="394593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F7A4D52B-1AC1-4670-B6E7-0B58A34396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6520" y="1213383"/>
            <a:ext cx="4798961" cy="269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45507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{0FB11515-6C82-487E-A6E2-7C4F83E8FF48}tf33552983</Template>
  <TotalTime>0</TotalTime>
  <Words>139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Courier New</vt:lpstr>
      <vt:lpstr>Franklin Gothic Book</vt:lpstr>
      <vt:lpstr>Franklin Gothic Demi</vt:lpstr>
      <vt:lpstr>Wingdings 2</vt:lpstr>
      <vt:lpstr>DividendVTI</vt:lpstr>
      <vt:lpstr>AgTransitions.org</vt:lpstr>
      <vt:lpstr>About</vt:lpstr>
      <vt:lpstr>Features</vt:lpstr>
      <vt:lpstr>history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2020-06-25T13:19:10Z</dcterms:created>
  <dcterms:modified xsi:type="dcterms:W3CDTF">2020-06-25T15:42:32Z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